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Barlow"/>
      <p:regular r:id="rId15"/>
      <p:bold r:id="rId16"/>
      <p:italic r:id="rId17"/>
      <p:boldItalic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Barlow-regular.fntdata"/><Relationship Id="rId14" Type="http://schemas.openxmlformats.org/officeDocument/2006/relationships/slide" Target="slides/slide9.xml"/><Relationship Id="rId17" Type="http://schemas.openxmlformats.org/officeDocument/2006/relationships/font" Target="fonts/Barlow-italic.fntdata"/><Relationship Id="rId16" Type="http://schemas.openxmlformats.org/officeDocument/2006/relationships/font" Target="fonts/Barlow-bold.fntdata"/><Relationship Id="rId5" Type="http://schemas.openxmlformats.org/officeDocument/2006/relationships/notesMaster" Target="notesMasters/notesMaster1.xml"/><Relationship Id="rId6" Type="http://schemas.openxmlformats.org/officeDocument/2006/relationships/slide" Target="slides/slide1.xml"/><Relationship Id="rId18" Type="http://schemas.openxmlformats.org/officeDocument/2006/relationships/font" Target="fonts/Barlow-bold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 name="Shape 51"/>
        <p:cNvGrpSpPr/>
        <p:nvPr/>
      </p:nvGrpSpPr>
      <p:grpSpPr>
        <a:xfrm>
          <a:off x="0" y="0"/>
          <a:ext cx="0" cy="0"/>
          <a:chOff x="0" y="0"/>
          <a:chExt cx="0" cy="0"/>
        </a:xfrm>
      </p:grpSpPr>
      <p:sp>
        <p:nvSpPr>
          <p:cNvPr id="52" name="Google Shape;5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3" name="Google Shape;5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116b23158ee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116b23158ee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116b23158ee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116b23158ee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17e86cb4a0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17e86cb4a0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116b23158ee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116b23158ee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116b23158e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116b23158e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116b23158ee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116b23158ee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116b23158ee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116b23158ee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18a7198c26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18a7198c26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0" name="Shape 10"/>
        <p:cNvGrpSpPr/>
        <p:nvPr/>
      </p:nvGrpSpPr>
      <p:grpSpPr>
        <a:xfrm>
          <a:off x="0" y="0"/>
          <a:ext cx="0" cy="0"/>
          <a:chOff x="0" y="0"/>
          <a:chExt cx="0" cy="0"/>
        </a:xfrm>
      </p:grpSpPr>
      <p:sp>
        <p:nvSpPr>
          <p:cNvPr id="11" name="Google Shape;11;p2"/>
          <p:cNvSpPr txBox="1"/>
          <p:nvPr>
            <p:ph idx="12" type="sldNum"/>
          </p:nvPr>
        </p:nvSpPr>
        <p:spPr>
          <a:xfrm>
            <a:off x="8595300" y="4858798"/>
            <a:ext cx="548700" cy="28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2" name="Google Shape;12;p2"/>
          <p:cNvSpPr txBox="1"/>
          <p:nvPr>
            <p:ph type="ctrTitle"/>
          </p:nvPr>
        </p:nvSpPr>
        <p:spPr>
          <a:xfrm>
            <a:off x="367400" y="2006725"/>
            <a:ext cx="8331900" cy="739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000"/>
              <a:buNone/>
              <a:defRPr sz="5000"/>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p:txBody>
      </p:sp>
      <p:sp>
        <p:nvSpPr>
          <p:cNvPr id="13" name="Google Shape;13;p2"/>
          <p:cNvSpPr txBox="1"/>
          <p:nvPr>
            <p:ph idx="1" type="subTitle"/>
          </p:nvPr>
        </p:nvSpPr>
        <p:spPr>
          <a:xfrm>
            <a:off x="1772550" y="2746225"/>
            <a:ext cx="5598900" cy="390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2"/>
              </a:buClr>
              <a:buSzPts val="2000"/>
              <a:buNone/>
              <a:defRPr sz="2000"/>
            </a:lvl1pPr>
            <a:lvl2pPr lvl="1" rtl="0" algn="ctr">
              <a:lnSpc>
                <a:spcPct val="100000"/>
              </a:lnSpc>
              <a:spcBef>
                <a:spcPts val="0"/>
              </a:spcBef>
              <a:spcAft>
                <a:spcPts val="0"/>
              </a:spcAft>
              <a:buClr>
                <a:schemeClr val="dk2"/>
              </a:buClr>
              <a:buSzPts val="2000"/>
              <a:buNone/>
              <a:defRPr sz="2000"/>
            </a:lvl2pPr>
            <a:lvl3pPr lvl="2" rtl="0" algn="ctr">
              <a:lnSpc>
                <a:spcPct val="100000"/>
              </a:lnSpc>
              <a:spcBef>
                <a:spcPts val="0"/>
              </a:spcBef>
              <a:spcAft>
                <a:spcPts val="0"/>
              </a:spcAft>
              <a:buClr>
                <a:schemeClr val="dk2"/>
              </a:buClr>
              <a:buSzPts val="2000"/>
              <a:buNone/>
              <a:defRPr sz="2000"/>
            </a:lvl3pPr>
            <a:lvl4pPr lvl="3" rtl="0" algn="ctr">
              <a:lnSpc>
                <a:spcPct val="100000"/>
              </a:lnSpc>
              <a:spcBef>
                <a:spcPts val="0"/>
              </a:spcBef>
              <a:spcAft>
                <a:spcPts val="0"/>
              </a:spcAft>
              <a:buClr>
                <a:schemeClr val="dk2"/>
              </a:buClr>
              <a:buSzPts val="2000"/>
              <a:buNone/>
              <a:defRPr sz="2000"/>
            </a:lvl4pPr>
            <a:lvl5pPr lvl="4" rtl="0" algn="ctr">
              <a:lnSpc>
                <a:spcPct val="100000"/>
              </a:lnSpc>
              <a:spcBef>
                <a:spcPts val="0"/>
              </a:spcBef>
              <a:spcAft>
                <a:spcPts val="0"/>
              </a:spcAft>
              <a:buClr>
                <a:schemeClr val="dk2"/>
              </a:buClr>
              <a:buSzPts val="2000"/>
              <a:buNone/>
              <a:defRPr sz="2000"/>
            </a:lvl5pPr>
            <a:lvl6pPr lvl="5" rtl="0" algn="ctr">
              <a:lnSpc>
                <a:spcPct val="100000"/>
              </a:lnSpc>
              <a:spcBef>
                <a:spcPts val="0"/>
              </a:spcBef>
              <a:spcAft>
                <a:spcPts val="0"/>
              </a:spcAft>
              <a:buClr>
                <a:schemeClr val="dk2"/>
              </a:buClr>
              <a:buSzPts val="2000"/>
              <a:buNone/>
              <a:defRPr sz="2000"/>
            </a:lvl6pPr>
            <a:lvl7pPr lvl="6" rtl="0" algn="ctr">
              <a:lnSpc>
                <a:spcPct val="100000"/>
              </a:lnSpc>
              <a:spcBef>
                <a:spcPts val="0"/>
              </a:spcBef>
              <a:spcAft>
                <a:spcPts val="0"/>
              </a:spcAft>
              <a:buClr>
                <a:schemeClr val="dk2"/>
              </a:buClr>
              <a:buSzPts val="2000"/>
              <a:buNone/>
              <a:defRPr sz="2000"/>
            </a:lvl7pPr>
            <a:lvl8pPr lvl="7" rtl="0" algn="ctr">
              <a:lnSpc>
                <a:spcPct val="100000"/>
              </a:lnSpc>
              <a:spcBef>
                <a:spcPts val="0"/>
              </a:spcBef>
              <a:spcAft>
                <a:spcPts val="0"/>
              </a:spcAft>
              <a:buClr>
                <a:schemeClr val="dk2"/>
              </a:buClr>
              <a:buSzPts val="2000"/>
              <a:buNone/>
              <a:defRPr sz="2000"/>
            </a:lvl8pPr>
            <a:lvl9pPr lvl="8" rtl="0" algn="ctr">
              <a:lnSpc>
                <a:spcPct val="100000"/>
              </a:lnSpc>
              <a:spcBef>
                <a:spcPts val="0"/>
              </a:spcBef>
              <a:spcAft>
                <a:spcPts val="0"/>
              </a:spcAft>
              <a:buClr>
                <a:schemeClr val="dk2"/>
              </a:buClr>
              <a:buSzPts val="2000"/>
              <a:buNone/>
              <a:defRPr sz="20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5" name="Shape 45"/>
        <p:cNvGrpSpPr/>
        <p:nvPr/>
      </p:nvGrpSpPr>
      <p:grpSpPr>
        <a:xfrm>
          <a:off x="0" y="0"/>
          <a:ext cx="0" cy="0"/>
          <a:chOff x="0" y="0"/>
          <a:chExt cx="0" cy="0"/>
        </a:xfrm>
      </p:grpSpPr>
      <p:sp>
        <p:nvSpPr>
          <p:cNvPr id="46" name="Google Shape;46;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7" name="Google Shape;47;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8" name="Google Shape;48;p11"/>
          <p:cNvSpPr txBox="1"/>
          <p:nvPr>
            <p:ph idx="12" type="sldNum"/>
          </p:nvPr>
        </p:nvSpPr>
        <p:spPr>
          <a:xfrm>
            <a:off x="8595300" y="4858798"/>
            <a:ext cx="548700" cy="28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9" name="Shape 49"/>
        <p:cNvGrpSpPr/>
        <p:nvPr/>
      </p:nvGrpSpPr>
      <p:grpSpPr>
        <a:xfrm>
          <a:off x="0" y="0"/>
          <a:ext cx="0" cy="0"/>
          <a:chOff x="0" y="0"/>
          <a:chExt cx="0" cy="0"/>
        </a:xfrm>
      </p:grpSpPr>
      <p:sp>
        <p:nvSpPr>
          <p:cNvPr id="50" name="Google Shape;50;p12"/>
          <p:cNvSpPr txBox="1"/>
          <p:nvPr>
            <p:ph idx="12" type="sldNum"/>
          </p:nvPr>
        </p:nvSpPr>
        <p:spPr>
          <a:xfrm>
            <a:off x="8595300" y="4858798"/>
            <a:ext cx="548700" cy="28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4" name="Shape 14"/>
        <p:cNvGrpSpPr/>
        <p:nvPr/>
      </p:nvGrpSpPr>
      <p:grpSpPr>
        <a:xfrm>
          <a:off x="0" y="0"/>
          <a:ext cx="0" cy="0"/>
          <a:chOff x="0" y="0"/>
          <a:chExt cx="0" cy="0"/>
        </a:xfrm>
      </p:grpSpPr>
      <p:sp>
        <p:nvSpPr>
          <p:cNvPr id="15" name="Google Shape;15;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000"/>
              <a:buNone/>
              <a:defRPr sz="3000"/>
            </a:lvl1pPr>
            <a:lvl2pPr lvl="1" algn="ctr">
              <a:spcBef>
                <a:spcPts val="0"/>
              </a:spcBef>
              <a:spcAft>
                <a:spcPts val="0"/>
              </a:spcAft>
              <a:buSzPts val="3000"/>
              <a:buNone/>
              <a:defRPr sz="3000"/>
            </a:lvl2pPr>
            <a:lvl3pPr lvl="2" algn="ctr">
              <a:spcBef>
                <a:spcPts val="0"/>
              </a:spcBef>
              <a:spcAft>
                <a:spcPts val="0"/>
              </a:spcAft>
              <a:buSzPts val="3000"/>
              <a:buNone/>
              <a:defRPr sz="3000"/>
            </a:lvl3pPr>
            <a:lvl4pPr lvl="3" algn="ctr">
              <a:spcBef>
                <a:spcPts val="0"/>
              </a:spcBef>
              <a:spcAft>
                <a:spcPts val="0"/>
              </a:spcAft>
              <a:buSzPts val="3000"/>
              <a:buNone/>
              <a:defRPr sz="3000"/>
            </a:lvl4pPr>
            <a:lvl5pPr lvl="4" algn="ctr">
              <a:spcBef>
                <a:spcPts val="0"/>
              </a:spcBef>
              <a:spcAft>
                <a:spcPts val="0"/>
              </a:spcAft>
              <a:buSzPts val="3000"/>
              <a:buNone/>
              <a:defRPr sz="3000"/>
            </a:lvl5pPr>
            <a:lvl6pPr lvl="5" algn="ctr">
              <a:spcBef>
                <a:spcPts val="0"/>
              </a:spcBef>
              <a:spcAft>
                <a:spcPts val="0"/>
              </a:spcAft>
              <a:buSzPts val="3000"/>
              <a:buNone/>
              <a:defRPr sz="3000"/>
            </a:lvl6pPr>
            <a:lvl7pPr lvl="6" algn="ctr">
              <a:spcBef>
                <a:spcPts val="0"/>
              </a:spcBef>
              <a:spcAft>
                <a:spcPts val="0"/>
              </a:spcAft>
              <a:buSzPts val="3000"/>
              <a:buNone/>
              <a:defRPr sz="3000"/>
            </a:lvl7pPr>
            <a:lvl8pPr lvl="7" algn="ctr">
              <a:spcBef>
                <a:spcPts val="0"/>
              </a:spcBef>
              <a:spcAft>
                <a:spcPts val="0"/>
              </a:spcAft>
              <a:buSzPts val="3000"/>
              <a:buNone/>
              <a:defRPr sz="3000"/>
            </a:lvl8pPr>
            <a:lvl9pPr lvl="8" algn="ctr">
              <a:spcBef>
                <a:spcPts val="0"/>
              </a:spcBef>
              <a:spcAft>
                <a:spcPts val="0"/>
              </a:spcAft>
              <a:buSzPts val="3000"/>
              <a:buNone/>
              <a:defRPr sz="3000"/>
            </a:lvl9pPr>
          </a:lstStyle>
          <a:p/>
        </p:txBody>
      </p:sp>
      <p:sp>
        <p:nvSpPr>
          <p:cNvPr id="16" name="Google Shape;16;p3"/>
          <p:cNvSpPr txBox="1"/>
          <p:nvPr>
            <p:ph idx="12" type="sldNum"/>
          </p:nvPr>
        </p:nvSpPr>
        <p:spPr>
          <a:xfrm>
            <a:off x="8595300" y="4858798"/>
            <a:ext cx="548700" cy="28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4"/>
          <p:cNvSpPr txBox="1"/>
          <p:nvPr>
            <p:ph type="title"/>
          </p:nvPr>
        </p:nvSpPr>
        <p:spPr>
          <a:xfrm>
            <a:off x="97650" y="76200"/>
            <a:ext cx="89487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9" name="Google Shape;19;p4"/>
          <p:cNvSpPr txBox="1"/>
          <p:nvPr>
            <p:ph idx="1" type="body"/>
          </p:nvPr>
        </p:nvSpPr>
        <p:spPr>
          <a:xfrm>
            <a:off x="97650" y="801300"/>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0" name="Google Shape;20;p4"/>
          <p:cNvSpPr txBox="1"/>
          <p:nvPr>
            <p:ph idx="12" type="sldNum"/>
          </p:nvPr>
        </p:nvSpPr>
        <p:spPr>
          <a:xfrm>
            <a:off x="8595300" y="4858798"/>
            <a:ext cx="548700" cy="28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97650" y="76200"/>
            <a:ext cx="89487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3" name="Google Shape;23;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5" name="Google Shape;25;p5"/>
          <p:cNvSpPr txBox="1"/>
          <p:nvPr>
            <p:ph idx="12" type="sldNum"/>
          </p:nvPr>
        </p:nvSpPr>
        <p:spPr>
          <a:xfrm>
            <a:off x="8595300" y="4858798"/>
            <a:ext cx="548700" cy="28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97650" y="76200"/>
            <a:ext cx="89487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8" name="Google Shape;28;p6"/>
          <p:cNvSpPr txBox="1"/>
          <p:nvPr>
            <p:ph idx="12" type="sldNum"/>
          </p:nvPr>
        </p:nvSpPr>
        <p:spPr>
          <a:xfrm>
            <a:off x="8595300" y="4858798"/>
            <a:ext cx="548700" cy="28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1" name="Google Shape;31;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2" name="Google Shape;32;p7"/>
          <p:cNvSpPr txBox="1"/>
          <p:nvPr>
            <p:ph idx="12" type="sldNum"/>
          </p:nvPr>
        </p:nvSpPr>
        <p:spPr>
          <a:xfrm>
            <a:off x="8595300" y="4858798"/>
            <a:ext cx="548700" cy="28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3" name="Shape 33"/>
        <p:cNvGrpSpPr/>
        <p:nvPr/>
      </p:nvGrpSpPr>
      <p:grpSpPr>
        <a:xfrm>
          <a:off x="0" y="0"/>
          <a:ext cx="0" cy="0"/>
          <a:chOff x="0" y="0"/>
          <a:chExt cx="0" cy="0"/>
        </a:xfrm>
      </p:grpSpPr>
      <p:sp>
        <p:nvSpPr>
          <p:cNvPr id="34" name="Google Shape;34;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5" name="Google Shape;35;p8"/>
          <p:cNvSpPr txBox="1"/>
          <p:nvPr>
            <p:ph idx="12" type="sldNum"/>
          </p:nvPr>
        </p:nvSpPr>
        <p:spPr>
          <a:xfrm>
            <a:off x="8595300" y="4858798"/>
            <a:ext cx="548700" cy="28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9" name="Google Shape;39;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0" name="Google Shape;40;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1" name="Google Shape;41;p9"/>
          <p:cNvSpPr txBox="1"/>
          <p:nvPr>
            <p:ph idx="12" type="sldNum"/>
          </p:nvPr>
        </p:nvSpPr>
        <p:spPr>
          <a:xfrm>
            <a:off x="8595300" y="4858798"/>
            <a:ext cx="548700" cy="28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2" name="Shape 42"/>
        <p:cNvGrpSpPr/>
        <p:nvPr/>
      </p:nvGrpSpPr>
      <p:grpSpPr>
        <a:xfrm>
          <a:off x="0" y="0"/>
          <a:ext cx="0" cy="0"/>
          <a:chOff x="0" y="0"/>
          <a:chExt cx="0" cy="0"/>
        </a:xfrm>
      </p:grpSpPr>
      <p:sp>
        <p:nvSpPr>
          <p:cNvPr id="43" name="Google Shape;43;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4" name="Google Shape;44;p10"/>
          <p:cNvSpPr txBox="1"/>
          <p:nvPr>
            <p:ph idx="12" type="sldNum"/>
          </p:nvPr>
        </p:nvSpPr>
        <p:spPr>
          <a:xfrm>
            <a:off x="8595300" y="4858798"/>
            <a:ext cx="548700" cy="28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p:nvPr/>
        </p:nvSpPr>
        <p:spPr>
          <a:xfrm>
            <a:off x="0" y="4858800"/>
            <a:ext cx="9144000" cy="284700"/>
          </a:xfrm>
          <a:prstGeom prst="rect">
            <a:avLst/>
          </a:prstGeom>
          <a:solidFill>
            <a:srgbClr val="0224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 name="Google Shape;7;p1"/>
          <p:cNvSpPr txBox="1"/>
          <p:nvPr>
            <p:ph type="title"/>
          </p:nvPr>
        </p:nvSpPr>
        <p:spPr>
          <a:xfrm>
            <a:off x="97650" y="76200"/>
            <a:ext cx="89487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Font typeface="Barlow"/>
              <a:buNone/>
              <a:defRPr b="1" sz="2800">
                <a:solidFill>
                  <a:schemeClr val="dk1"/>
                </a:solidFill>
                <a:latin typeface="Barlow"/>
                <a:ea typeface="Barlow"/>
                <a:cs typeface="Barlow"/>
                <a:sym typeface="Barlow"/>
              </a:defRPr>
            </a:lvl1pPr>
            <a:lvl2pPr lvl="1">
              <a:spcBef>
                <a:spcPts val="0"/>
              </a:spcBef>
              <a:spcAft>
                <a:spcPts val="0"/>
              </a:spcAft>
              <a:buClr>
                <a:schemeClr val="dk1"/>
              </a:buClr>
              <a:buSzPts val="2800"/>
              <a:buFont typeface="Barlow"/>
              <a:buNone/>
              <a:defRPr b="1" sz="2800">
                <a:solidFill>
                  <a:schemeClr val="dk1"/>
                </a:solidFill>
                <a:latin typeface="Barlow"/>
                <a:ea typeface="Barlow"/>
                <a:cs typeface="Barlow"/>
                <a:sym typeface="Barlow"/>
              </a:defRPr>
            </a:lvl2pPr>
            <a:lvl3pPr lvl="2">
              <a:spcBef>
                <a:spcPts val="0"/>
              </a:spcBef>
              <a:spcAft>
                <a:spcPts val="0"/>
              </a:spcAft>
              <a:buClr>
                <a:schemeClr val="dk1"/>
              </a:buClr>
              <a:buSzPts val="2800"/>
              <a:buFont typeface="Barlow"/>
              <a:buNone/>
              <a:defRPr b="1" sz="2800">
                <a:solidFill>
                  <a:schemeClr val="dk1"/>
                </a:solidFill>
                <a:latin typeface="Barlow"/>
                <a:ea typeface="Barlow"/>
                <a:cs typeface="Barlow"/>
                <a:sym typeface="Barlow"/>
              </a:defRPr>
            </a:lvl3pPr>
            <a:lvl4pPr lvl="3">
              <a:spcBef>
                <a:spcPts val="0"/>
              </a:spcBef>
              <a:spcAft>
                <a:spcPts val="0"/>
              </a:spcAft>
              <a:buClr>
                <a:schemeClr val="dk1"/>
              </a:buClr>
              <a:buSzPts val="2800"/>
              <a:buFont typeface="Barlow"/>
              <a:buNone/>
              <a:defRPr b="1" sz="2800">
                <a:solidFill>
                  <a:schemeClr val="dk1"/>
                </a:solidFill>
                <a:latin typeface="Barlow"/>
                <a:ea typeface="Barlow"/>
                <a:cs typeface="Barlow"/>
                <a:sym typeface="Barlow"/>
              </a:defRPr>
            </a:lvl4pPr>
            <a:lvl5pPr lvl="4">
              <a:spcBef>
                <a:spcPts val="0"/>
              </a:spcBef>
              <a:spcAft>
                <a:spcPts val="0"/>
              </a:spcAft>
              <a:buClr>
                <a:schemeClr val="dk1"/>
              </a:buClr>
              <a:buSzPts val="2800"/>
              <a:buFont typeface="Barlow"/>
              <a:buNone/>
              <a:defRPr b="1" sz="2800">
                <a:solidFill>
                  <a:schemeClr val="dk1"/>
                </a:solidFill>
                <a:latin typeface="Barlow"/>
                <a:ea typeface="Barlow"/>
                <a:cs typeface="Barlow"/>
                <a:sym typeface="Barlow"/>
              </a:defRPr>
            </a:lvl5pPr>
            <a:lvl6pPr lvl="5">
              <a:spcBef>
                <a:spcPts val="0"/>
              </a:spcBef>
              <a:spcAft>
                <a:spcPts val="0"/>
              </a:spcAft>
              <a:buClr>
                <a:schemeClr val="dk1"/>
              </a:buClr>
              <a:buSzPts val="2800"/>
              <a:buFont typeface="Barlow"/>
              <a:buNone/>
              <a:defRPr b="1" sz="2800">
                <a:solidFill>
                  <a:schemeClr val="dk1"/>
                </a:solidFill>
                <a:latin typeface="Barlow"/>
                <a:ea typeface="Barlow"/>
                <a:cs typeface="Barlow"/>
                <a:sym typeface="Barlow"/>
              </a:defRPr>
            </a:lvl6pPr>
            <a:lvl7pPr lvl="6">
              <a:spcBef>
                <a:spcPts val="0"/>
              </a:spcBef>
              <a:spcAft>
                <a:spcPts val="0"/>
              </a:spcAft>
              <a:buClr>
                <a:schemeClr val="dk1"/>
              </a:buClr>
              <a:buSzPts val="2800"/>
              <a:buFont typeface="Barlow"/>
              <a:buNone/>
              <a:defRPr b="1" sz="2800">
                <a:solidFill>
                  <a:schemeClr val="dk1"/>
                </a:solidFill>
                <a:latin typeface="Barlow"/>
                <a:ea typeface="Barlow"/>
                <a:cs typeface="Barlow"/>
                <a:sym typeface="Barlow"/>
              </a:defRPr>
            </a:lvl7pPr>
            <a:lvl8pPr lvl="7">
              <a:spcBef>
                <a:spcPts val="0"/>
              </a:spcBef>
              <a:spcAft>
                <a:spcPts val="0"/>
              </a:spcAft>
              <a:buClr>
                <a:schemeClr val="dk1"/>
              </a:buClr>
              <a:buSzPts val="2800"/>
              <a:buFont typeface="Barlow"/>
              <a:buNone/>
              <a:defRPr b="1" sz="2800">
                <a:solidFill>
                  <a:schemeClr val="dk1"/>
                </a:solidFill>
                <a:latin typeface="Barlow"/>
                <a:ea typeface="Barlow"/>
                <a:cs typeface="Barlow"/>
                <a:sym typeface="Barlow"/>
              </a:defRPr>
            </a:lvl8pPr>
            <a:lvl9pPr lvl="8">
              <a:spcBef>
                <a:spcPts val="0"/>
              </a:spcBef>
              <a:spcAft>
                <a:spcPts val="0"/>
              </a:spcAft>
              <a:buClr>
                <a:schemeClr val="dk1"/>
              </a:buClr>
              <a:buSzPts val="2800"/>
              <a:buFont typeface="Barlow"/>
              <a:buNone/>
              <a:defRPr b="1" sz="2800">
                <a:solidFill>
                  <a:schemeClr val="dk1"/>
                </a:solidFill>
                <a:latin typeface="Barlow"/>
                <a:ea typeface="Barlow"/>
                <a:cs typeface="Barlow"/>
                <a:sym typeface="Barlow"/>
              </a:defRPr>
            </a:lvl9pPr>
          </a:lstStyle>
          <a:p/>
        </p:txBody>
      </p:sp>
      <p:sp>
        <p:nvSpPr>
          <p:cNvPr id="8" name="Google Shape;8;p1"/>
          <p:cNvSpPr txBox="1"/>
          <p:nvPr>
            <p:ph idx="1" type="body"/>
          </p:nvPr>
        </p:nvSpPr>
        <p:spPr>
          <a:xfrm>
            <a:off x="97650" y="801300"/>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50000"/>
              </a:lnSpc>
              <a:spcBef>
                <a:spcPts val="0"/>
              </a:spcBef>
              <a:spcAft>
                <a:spcPts val="0"/>
              </a:spcAft>
              <a:buClr>
                <a:srgbClr val="FFC22E"/>
              </a:buClr>
              <a:buSzPts val="1800"/>
              <a:buFont typeface="Barlow"/>
              <a:buChar char="●"/>
              <a:defRPr sz="1800">
                <a:solidFill>
                  <a:schemeClr val="dk2"/>
                </a:solidFill>
                <a:latin typeface="Barlow"/>
                <a:ea typeface="Barlow"/>
                <a:cs typeface="Barlow"/>
                <a:sym typeface="Barlow"/>
              </a:defRPr>
            </a:lvl1pPr>
            <a:lvl2pPr indent="-317500" lvl="1" marL="914400">
              <a:lnSpc>
                <a:spcPct val="150000"/>
              </a:lnSpc>
              <a:spcBef>
                <a:spcPts val="0"/>
              </a:spcBef>
              <a:spcAft>
                <a:spcPts val="0"/>
              </a:spcAft>
              <a:buClr>
                <a:srgbClr val="FFC22E"/>
              </a:buClr>
              <a:buSzPts val="1400"/>
              <a:buFont typeface="Barlow"/>
              <a:buChar char="○"/>
              <a:defRPr>
                <a:solidFill>
                  <a:schemeClr val="dk2"/>
                </a:solidFill>
                <a:latin typeface="Barlow"/>
                <a:ea typeface="Barlow"/>
                <a:cs typeface="Barlow"/>
                <a:sym typeface="Barlow"/>
              </a:defRPr>
            </a:lvl2pPr>
            <a:lvl3pPr indent="-317500" lvl="2" marL="1371600">
              <a:lnSpc>
                <a:spcPct val="150000"/>
              </a:lnSpc>
              <a:spcBef>
                <a:spcPts val="0"/>
              </a:spcBef>
              <a:spcAft>
                <a:spcPts val="0"/>
              </a:spcAft>
              <a:buClr>
                <a:srgbClr val="FFC22E"/>
              </a:buClr>
              <a:buSzPts val="1400"/>
              <a:buFont typeface="Barlow"/>
              <a:buChar char="■"/>
              <a:defRPr>
                <a:solidFill>
                  <a:schemeClr val="dk2"/>
                </a:solidFill>
                <a:latin typeface="Barlow"/>
                <a:ea typeface="Barlow"/>
                <a:cs typeface="Barlow"/>
                <a:sym typeface="Barlow"/>
              </a:defRPr>
            </a:lvl3pPr>
            <a:lvl4pPr indent="-317500" lvl="3" marL="1828800">
              <a:lnSpc>
                <a:spcPct val="150000"/>
              </a:lnSpc>
              <a:spcBef>
                <a:spcPts val="0"/>
              </a:spcBef>
              <a:spcAft>
                <a:spcPts val="0"/>
              </a:spcAft>
              <a:buClr>
                <a:srgbClr val="FFC22E"/>
              </a:buClr>
              <a:buSzPts val="1400"/>
              <a:buFont typeface="Barlow"/>
              <a:buChar char="●"/>
              <a:defRPr>
                <a:solidFill>
                  <a:schemeClr val="dk2"/>
                </a:solidFill>
                <a:latin typeface="Barlow"/>
                <a:ea typeface="Barlow"/>
                <a:cs typeface="Barlow"/>
                <a:sym typeface="Barlow"/>
              </a:defRPr>
            </a:lvl4pPr>
            <a:lvl5pPr indent="-317500" lvl="4" marL="2286000">
              <a:lnSpc>
                <a:spcPct val="150000"/>
              </a:lnSpc>
              <a:spcBef>
                <a:spcPts val="0"/>
              </a:spcBef>
              <a:spcAft>
                <a:spcPts val="0"/>
              </a:spcAft>
              <a:buClr>
                <a:srgbClr val="FFC22E"/>
              </a:buClr>
              <a:buSzPts val="1400"/>
              <a:buFont typeface="Barlow"/>
              <a:buChar char="○"/>
              <a:defRPr>
                <a:solidFill>
                  <a:schemeClr val="dk2"/>
                </a:solidFill>
                <a:latin typeface="Barlow"/>
                <a:ea typeface="Barlow"/>
                <a:cs typeface="Barlow"/>
                <a:sym typeface="Barlow"/>
              </a:defRPr>
            </a:lvl5pPr>
            <a:lvl6pPr indent="-317500" lvl="5" marL="2743200">
              <a:lnSpc>
                <a:spcPct val="150000"/>
              </a:lnSpc>
              <a:spcBef>
                <a:spcPts val="0"/>
              </a:spcBef>
              <a:spcAft>
                <a:spcPts val="0"/>
              </a:spcAft>
              <a:buClr>
                <a:srgbClr val="FFC22E"/>
              </a:buClr>
              <a:buSzPts val="1400"/>
              <a:buFont typeface="Barlow"/>
              <a:buChar char="■"/>
              <a:defRPr>
                <a:solidFill>
                  <a:schemeClr val="dk2"/>
                </a:solidFill>
                <a:latin typeface="Barlow"/>
                <a:ea typeface="Barlow"/>
                <a:cs typeface="Barlow"/>
                <a:sym typeface="Barlow"/>
              </a:defRPr>
            </a:lvl6pPr>
            <a:lvl7pPr indent="-317500" lvl="6" marL="3200400">
              <a:lnSpc>
                <a:spcPct val="150000"/>
              </a:lnSpc>
              <a:spcBef>
                <a:spcPts val="0"/>
              </a:spcBef>
              <a:spcAft>
                <a:spcPts val="0"/>
              </a:spcAft>
              <a:buClr>
                <a:srgbClr val="FFC22E"/>
              </a:buClr>
              <a:buSzPts val="1400"/>
              <a:buFont typeface="Barlow"/>
              <a:buChar char="●"/>
              <a:defRPr>
                <a:solidFill>
                  <a:schemeClr val="dk2"/>
                </a:solidFill>
                <a:latin typeface="Barlow"/>
                <a:ea typeface="Barlow"/>
                <a:cs typeface="Barlow"/>
                <a:sym typeface="Barlow"/>
              </a:defRPr>
            </a:lvl7pPr>
            <a:lvl8pPr indent="-317500" lvl="7" marL="3657600">
              <a:lnSpc>
                <a:spcPct val="150000"/>
              </a:lnSpc>
              <a:spcBef>
                <a:spcPts val="0"/>
              </a:spcBef>
              <a:spcAft>
                <a:spcPts val="0"/>
              </a:spcAft>
              <a:buClr>
                <a:srgbClr val="FFC22E"/>
              </a:buClr>
              <a:buSzPts val="1400"/>
              <a:buFont typeface="Barlow"/>
              <a:buChar char="○"/>
              <a:defRPr>
                <a:solidFill>
                  <a:schemeClr val="dk2"/>
                </a:solidFill>
                <a:latin typeface="Barlow"/>
                <a:ea typeface="Barlow"/>
                <a:cs typeface="Barlow"/>
                <a:sym typeface="Barlow"/>
              </a:defRPr>
            </a:lvl8pPr>
            <a:lvl9pPr indent="-317500" lvl="8" marL="4114800">
              <a:lnSpc>
                <a:spcPct val="150000"/>
              </a:lnSpc>
              <a:spcBef>
                <a:spcPts val="0"/>
              </a:spcBef>
              <a:spcAft>
                <a:spcPts val="0"/>
              </a:spcAft>
              <a:buClr>
                <a:srgbClr val="FFC22E"/>
              </a:buClr>
              <a:buSzPts val="1400"/>
              <a:buFont typeface="Barlow"/>
              <a:buChar char="■"/>
              <a:defRPr>
                <a:solidFill>
                  <a:schemeClr val="dk2"/>
                </a:solidFill>
                <a:latin typeface="Barlow"/>
                <a:ea typeface="Barlow"/>
                <a:cs typeface="Barlow"/>
                <a:sym typeface="Barlow"/>
              </a:defRPr>
            </a:lvl9pPr>
          </a:lstStyle>
          <a:p/>
        </p:txBody>
      </p:sp>
      <p:sp>
        <p:nvSpPr>
          <p:cNvPr id="9" name="Google Shape;9;p1"/>
          <p:cNvSpPr txBox="1"/>
          <p:nvPr>
            <p:ph idx="12" type="sldNum"/>
          </p:nvPr>
        </p:nvSpPr>
        <p:spPr>
          <a:xfrm>
            <a:off x="8595300" y="4858798"/>
            <a:ext cx="548700" cy="284700"/>
          </a:xfrm>
          <a:prstGeom prst="rect">
            <a:avLst/>
          </a:prstGeom>
          <a:noFill/>
          <a:ln>
            <a:noFill/>
          </a:ln>
        </p:spPr>
        <p:txBody>
          <a:bodyPr anchorCtr="0" anchor="ctr" bIns="91425" lIns="91425" spcFirstLastPara="1" rIns="91425" wrap="square" tIns="91425">
            <a:noAutofit/>
          </a:bodyPr>
          <a:lstStyle>
            <a:lvl1pPr lvl="0" algn="r">
              <a:buNone/>
              <a:defRPr sz="1000">
                <a:solidFill>
                  <a:srgbClr val="FFFFFF"/>
                </a:solidFill>
              </a:defRPr>
            </a:lvl1pPr>
            <a:lvl2pPr lvl="1" algn="r">
              <a:buNone/>
              <a:defRPr sz="1000">
                <a:solidFill>
                  <a:srgbClr val="FFFFFF"/>
                </a:solidFill>
              </a:defRPr>
            </a:lvl2pPr>
            <a:lvl3pPr lvl="2" algn="r">
              <a:buNone/>
              <a:defRPr sz="1000">
                <a:solidFill>
                  <a:srgbClr val="FFFFFF"/>
                </a:solidFill>
              </a:defRPr>
            </a:lvl3pPr>
            <a:lvl4pPr lvl="3" algn="r">
              <a:buNone/>
              <a:defRPr sz="1000">
                <a:solidFill>
                  <a:srgbClr val="FFFFFF"/>
                </a:solidFill>
              </a:defRPr>
            </a:lvl4pPr>
            <a:lvl5pPr lvl="4" algn="r">
              <a:buNone/>
              <a:defRPr sz="1000">
                <a:solidFill>
                  <a:srgbClr val="FFFFFF"/>
                </a:solidFill>
              </a:defRPr>
            </a:lvl5pPr>
            <a:lvl6pPr lvl="5" algn="r">
              <a:buNone/>
              <a:defRPr sz="1000">
                <a:solidFill>
                  <a:srgbClr val="FFFFFF"/>
                </a:solidFill>
              </a:defRPr>
            </a:lvl6pPr>
            <a:lvl7pPr lvl="6" algn="r">
              <a:buNone/>
              <a:defRPr sz="1000">
                <a:solidFill>
                  <a:srgbClr val="FFFFFF"/>
                </a:solidFill>
              </a:defRPr>
            </a:lvl7pPr>
            <a:lvl8pPr lvl="7" algn="r">
              <a:buNone/>
              <a:defRPr sz="1000">
                <a:solidFill>
                  <a:srgbClr val="FFFFFF"/>
                </a:solidFill>
              </a:defRPr>
            </a:lvl8pPr>
            <a:lvl9pPr lvl="8" algn="r">
              <a:buNone/>
              <a:defRPr sz="1000">
                <a:solidFill>
                  <a:srgbClr val="FFFFFF"/>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pn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 name="Shape 54"/>
        <p:cNvGrpSpPr/>
        <p:nvPr/>
      </p:nvGrpSpPr>
      <p:grpSpPr>
        <a:xfrm>
          <a:off x="0" y="0"/>
          <a:ext cx="0" cy="0"/>
          <a:chOff x="0" y="0"/>
          <a:chExt cx="0" cy="0"/>
        </a:xfrm>
      </p:grpSpPr>
      <p:sp>
        <p:nvSpPr>
          <p:cNvPr id="55" name="Google Shape;55;p13"/>
          <p:cNvSpPr txBox="1"/>
          <p:nvPr>
            <p:ph type="ctrTitle"/>
          </p:nvPr>
        </p:nvSpPr>
        <p:spPr>
          <a:xfrm>
            <a:off x="367400" y="2006725"/>
            <a:ext cx="8331900" cy="739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400"/>
              <a:t>WindowDash</a:t>
            </a:r>
            <a:endParaRPr sz="4400"/>
          </a:p>
        </p:txBody>
      </p:sp>
      <p:sp>
        <p:nvSpPr>
          <p:cNvPr id="56" name="Google Shape;56;p13"/>
          <p:cNvSpPr txBox="1"/>
          <p:nvPr>
            <p:ph idx="1" type="subTitle"/>
          </p:nvPr>
        </p:nvSpPr>
        <p:spPr>
          <a:xfrm>
            <a:off x="1772550" y="2746225"/>
            <a:ext cx="5598900" cy="390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Brendan and Lucas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ph type="title"/>
          </p:nvPr>
        </p:nvSpPr>
        <p:spPr>
          <a:xfrm>
            <a:off x="97650" y="76200"/>
            <a:ext cx="8948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Team</a:t>
            </a:r>
            <a:endParaRPr/>
          </a:p>
        </p:txBody>
      </p:sp>
      <p:sp>
        <p:nvSpPr>
          <p:cNvPr id="62" name="Google Shape;62;p14"/>
          <p:cNvSpPr txBox="1"/>
          <p:nvPr>
            <p:ph idx="1" type="body"/>
          </p:nvPr>
        </p:nvSpPr>
        <p:spPr>
          <a:xfrm>
            <a:off x="97650" y="801300"/>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Brendan Taylor</a:t>
            </a:r>
            <a:endParaRPr/>
          </a:p>
          <a:p>
            <a:pPr indent="-342900" lvl="0" marL="457200" rtl="0" algn="l">
              <a:spcBef>
                <a:spcPts val="0"/>
              </a:spcBef>
              <a:spcAft>
                <a:spcPts val="0"/>
              </a:spcAft>
              <a:buSzPts val="1800"/>
              <a:buChar char="●"/>
            </a:pPr>
            <a:r>
              <a:rPr lang="en"/>
              <a:t>Lucas McColgan</a:t>
            </a:r>
            <a:endParaRPr/>
          </a:p>
        </p:txBody>
      </p:sp>
      <p:sp>
        <p:nvSpPr>
          <p:cNvPr id="63" name="Google Shape;63;p14"/>
          <p:cNvSpPr txBox="1"/>
          <p:nvPr>
            <p:ph idx="12" type="sldNum"/>
          </p:nvPr>
        </p:nvSpPr>
        <p:spPr>
          <a:xfrm>
            <a:off x="8595300" y="4858798"/>
            <a:ext cx="548700" cy="28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5"/>
          <p:cNvSpPr txBox="1"/>
          <p:nvPr>
            <p:ph type="title"/>
          </p:nvPr>
        </p:nvSpPr>
        <p:spPr>
          <a:xfrm>
            <a:off x="97650" y="76200"/>
            <a:ext cx="8948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Problem</a:t>
            </a:r>
            <a:endParaRPr/>
          </a:p>
        </p:txBody>
      </p:sp>
      <p:sp>
        <p:nvSpPr>
          <p:cNvPr id="69" name="Google Shape;69;p15"/>
          <p:cNvSpPr txBox="1"/>
          <p:nvPr>
            <p:ph idx="1" type="body"/>
          </p:nvPr>
        </p:nvSpPr>
        <p:spPr>
          <a:xfrm>
            <a:off x="97650" y="801300"/>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Doordash involves the usage of a driver, these drivers may not always be available, and are rather expensive as a car isn’t the most gas efficient vehicle to transfer packages. They may also not properly complete the delivery.</a:t>
            </a:r>
            <a:endParaRPr/>
          </a:p>
        </p:txBody>
      </p:sp>
      <p:sp>
        <p:nvSpPr>
          <p:cNvPr id="70" name="Google Shape;70;p15"/>
          <p:cNvSpPr txBox="1"/>
          <p:nvPr>
            <p:ph idx="12" type="sldNum"/>
          </p:nvPr>
        </p:nvSpPr>
        <p:spPr>
          <a:xfrm>
            <a:off x="8595300" y="4858798"/>
            <a:ext cx="548700" cy="28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71" name="Google Shape;71;p15"/>
          <p:cNvPicPr preferRelativeResize="0"/>
          <p:nvPr/>
        </p:nvPicPr>
        <p:blipFill>
          <a:blip r:embed="rId3">
            <a:alphaModFix/>
          </a:blip>
          <a:stretch>
            <a:fillRect/>
          </a:stretch>
        </p:blipFill>
        <p:spPr>
          <a:xfrm>
            <a:off x="356100" y="2310650"/>
            <a:ext cx="3980624" cy="2239099"/>
          </a:xfrm>
          <a:prstGeom prst="rect">
            <a:avLst/>
          </a:prstGeom>
          <a:noFill/>
          <a:ln>
            <a:noFill/>
          </a:ln>
        </p:spPr>
      </p:pic>
      <p:pic>
        <p:nvPicPr>
          <p:cNvPr id="72" name="Google Shape;72;p15"/>
          <p:cNvPicPr preferRelativeResize="0"/>
          <p:nvPr/>
        </p:nvPicPr>
        <p:blipFill>
          <a:blip r:embed="rId4">
            <a:alphaModFix/>
          </a:blip>
          <a:stretch>
            <a:fillRect/>
          </a:stretch>
        </p:blipFill>
        <p:spPr>
          <a:xfrm>
            <a:off x="5193550" y="2310650"/>
            <a:ext cx="3553450" cy="237014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6"/>
          <p:cNvSpPr txBox="1"/>
          <p:nvPr>
            <p:ph type="title"/>
          </p:nvPr>
        </p:nvSpPr>
        <p:spPr>
          <a:xfrm>
            <a:off x="97650" y="76200"/>
            <a:ext cx="8948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Solution</a:t>
            </a:r>
            <a:endParaRPr/>
          </a:p>
        </p:txBody>
      </p:sp>
      <p:sp>
        <p:nvSpPr>
          <p:cNvPr id="78" name="Google Shape;78;p16"/>
          <p:cNvSpPr txBox="1"/>
          <p:nvPr>
            <p:ph idx="1" type="body"/>
          </p:nvPr>
        </p:nvSpPr>
        <p:spPr>
          <a:xfrm>
            <a:off x="0" y="76552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In our solution, we decided that replacing the driver and cars with automated drones would solve all of these issues. Drones are always available to be ordered from, are cheaper to operate for the customer, and don’t need to take the roads</a:t>
            </a:r>
            <a:r>
              <a:rPr lang="en"/>
              <a:t>.</a:t>
            </a:r>
            <a:endParaRPr/>
          </a:p>
          <a:p>
            <a:pPr indent="0" lvl="0" marL="457200" rtl="0" algn="l">
              <a:spcBef>
                <a:spcPts val="0"/>
              </a:spcBef>
              <a:spcAft>
                <a:spcPts val="0"/>
              </a:spcAft>
              <a:buNone/>
            </a:pPr>
            <a:r>
              <a:t/>
            </a:r>
            <a:endParaRPr/>
          </a:p>
        </p:txBody>
      </p:sp>
      <p:sp>
        <p:nvSpPr>
          <p:cNvPr id="79" name="Google Shape;79;p16"/>
          <p:cNvSpPr txBox="1"/>
          <p:nvPr>
            <p:ph idx="12" type="sldNum"/>
          </p:nvPr>
        </p:nvSpPr>
        <p:spPr>
          <a:xfrm>
            <a:off x="8595300" y="4858798"/>
            <a:ext cx="548700" cy="28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80" name="Google Shape;80;p16"/>
          <p:cNvPicPr preferRelativeResize="0"/>
          <p:nvPr/>
        </p:nvPicPr>
        <p:blipFill>
          <a:blip r:embed="rId3">
            <a:alphaModFix/>
          </a:blip>
          <a:stretch>
            <a:fillRect/>
          </a:stretch>
        </p:blipFill>
        <p:spPr>
          <a:xfrm>
            <a:off x="392825" y="2367850"/>
            <a:ext cx="3271200" cy="2044500"/>
          </a:xfrm>
          <a:prstGeom prst="rect">
            <a:avLst/>
          </a:prstGeom>
          <a:noFill/>
          <a:ln>
            <a:noFill/>
          </a:ln>
        </p:spPr>
      </p:pic>
      <p:pic>
        <p:nvPicPr>
          <p:cNvPr id="81" name="Google Shape;81;p16"/>
          <p:cNvPicPr preferRelativeResize="0"/>
          <p:nvPr/>
        </p:nvPicPr>
        <p:blipFill>
          <a:blip r:embed="rId4">
            <a:alphaModFix/>
          </a:blip>
          <a:stretch>
            <a:fillRect/>
          </a:stretch>
        </p:blipFill>
        <p:spPr>
          <a:xfrm>
            <a:off x="5050525" y="2367850"/>
            <a:ext cx="3071558" cy="20445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7"/>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Demo</a:t>
            </a:r>
            <a:endParaRPr/>
          </a:p>
        </p:txBody>
      </p:sp>
      <p:sp>
        <p:nvSpPr>
          <p:cNvPr id="87" name="Google Shape;87;p17"/>
          <p:cNvSpPr txBox="1"/>
          <p:nvPr>
            <p:ph idx="12" type="sldNum"/>
          </p:nvPr>
        </p:nvSpPr>
        <p:spPr>
          <a:xfrm>
            <a:off x="8595300" y="4858798"/>
            <a:ext cx="548700" cy="28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88" name="Google Shape;88;p17"/>
          <p:cNvSpPr txBox="1"/>
          <p:nvPr/>
        </p:nvSpPr>
        <p:spPr>
          <a:xfrm>
            <a:off x="5088150" y="1173850"/>
            <a:ext cx="3299700" cy="2395200"/>
          </a:xfrm>
          <a:prstGeom prst="rect">
            <a:avLst/>
          </a:prstGeom>
          <a:noFill/>
          <a:ln>
            <a:noFill/>
          </a:ln>
        </p:spPr>
        <p:txBody>
          <a:bodyPr anchorCtr="0" anchor="ctr" bIns="91425" lIns="91425" spcFirstLastPara="1" rIns="91425" wrap="square" tIns="91425">
            <a:noAutofit/>
          </a:bodyPr>
          <a:lstStyle/>
          <a:p>
            <a:pPr indent="0" lvl="0" marL="0" rtl="0" algn="ctr">
              <a:lnSpc>
                <a:spcPct val="150000"/>
              </a:lnSpc>
              <a:spcBef>
                <a:spcPts val="0"/>
              </a:spcBef>
              <a:spcAft>
                <a:spcPts val="0"/>
              </a:spcAft>
              <a:buNone/>
            </a:pPr>
            <a:r>
              <a:t/>
            </a:r>
            <a:endParaRPr>
              <a:solidFill>
                <a:srgbClr val="FF0000"/>
              </a:solidFill>
              <a:latin typeface="Barlow"/>
              <a:ea typeface="Barlow"/>
              <a:cs typeface="Barlow"/>
              <a:sym typeface="Barlow"/>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8"/>
          <p:cNvSpPr txBox="1"/>
          <p:nvPr>
            <p:ph type="title"/>
          </p:nvPr>
        </p:nvSpPr>
        <p:spPr>
          <a:xfrm>
            <a:off x="97650" y="76200"/>
            <a:ext cx="8948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Lessons Learned</a:t>
            </a:r>
            <a:endParaRPr/>
          </a:p>
        </p:txBody>
      </p:sp>
      <p:sp>
        <p:nvSpPr>
          <p:cNvPr id="94" name="Google Shape;94;p18"/>
          <p:cNvSpPr txBox="1"/>
          <p:nvPr>
            <p:ph idx="1" type="body"/>
          </p:nvPr>
        </p:nvSpPr>
        <p:spPr>
          <a:xfrm>
            <a:off x="97650" y="100802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We learned that making a “website” map is a good idea for layout planning.</a:t>
            </a:r>
            <a:endParaRPr/>
          </a:p>
          <a:p>
            <a:pPr indent="-342900" lvl="0" marL="457200" rtl="0" algn="l">
              <a:spcBef>
                <a:spcPts val="0"/>
              </a:spcBef>
              <a:spcAft>
                <a:spcPts val="0"/>
              </a:spcAft>
              <a:buSzPts val="1800"/>
              <a:buChar char="●"/>
            </a:pPr>
            <a:r>
              <a:rPr lang="en"/>
              <a:t>Assign a scope to the project to </a:t>
            </a:r>
            <a:r>
              <a:rPr lang="en"/>
              <a:t>make</a:t>
            </a:r>
            <a:r>
              <a:rPr lang="en"/>
              <a:t> sure it </a:t>
            </a:r>
            <a:r>
              <a:rPr lang="en"/>
              <a:t>doesn't</a:t>
            </a:r>
            <a:r>
              <a:rPr lang="en"/>
              <a:t> go outside of that scope (ie too many webpages).  </a:t>
            </a:r>
            <a:endParaRPr/>
          </a:p>
          <a:p>
            <a:pPr indent="-342900" lvl="0" marL="457200" rtl="0" algn="l">
              <a:spcBef>
                <a:spcPts val="0"/>
              </a:spcBef>
              <a:spcAft>
                <a:spcPts val="0"/>
              </a:spcAft>
              <a:buSzPts val="1800"/>
              <a:buChar char="●"/>
            </a:pPr>
            <a:r>
              <a:rPr lang="en"/>
              <a:t>Cookies have hard syntax.</a:t>
            </a:r>
            <a:endParaRPr/>
          </a:p>
          <a:p>
            <a:pPr indent="-342900" lvl="0" marL="457200" rtl="0" algn="l">
              <a:spcBef>
                <a:spcPts val="0"/>
              </a:spcBef>
              <a:spcAft>
                <a:spcPts val="0"/>
              </a:spcAft>
              <a:buSzPts val="1800"/>
              <a:buChar char="●"/>
            </a:pPr>
            <a:r>
              <a:rPr lang="en"/>
              <a:t>Apparently</a:t>
            </a:r>
            <a:r>
              <a:rPr lang="en"/>
              <a:t> linking EC2 servers and Databases are hard</a:t>
            </a:r>
            <a:endParaRPr/>
          </a:p>
        </p:txBody>
      </p:sp>
      <p:sp>
        <p:nvSpPr>
          <p:cNvPr id="95" name="Google Shape;95;p18"/>
          <p:cNvSpPr txBox="1"/>
          <p:nvPr>
            <p:ph idx="12" type="sldNum"/>
          </p:nvPr>
        </p:nvSpPr>
        <p:spPr>
          <a:xfrm>
            <a:off x="8595300" y="4858798"/>
            <a:ext cx="548700" cy="28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9"/>
          <p:cNvSpPr txBox="1"/>
          <p:nvPr>
            <p:ph type="title"/>
          </p:nvPr>
        </p:nvSpPr>
        <p:spPr>
          <a:xfrm>
            <a:off x="97650" y="76200"/>
            <a:ext cx="8948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Issues/Bugs Known</a:t>
            </a:r>
            <a:endParaRPr/>
          </a:p>
        </p:txBody>
      </p:sp>
      <p:sp>
        <p:nvSpPr>
          <p:cNvPr id="101" name="Google Shape;101;p19"/>
          <p:cNvSpPr txBox="1"/>
          <p:nvPr>
            <p:ph idx="1" type="body"/>
          </p:nvPr>
        </p:nvSpPr>
        <p:spPr>
          <a:xfrm>
            <a:off x="249350" y="938550"/>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If  the user enters a name already in the database, the button turns red and won’t change back.</a:t>
            </a:r>
            <a:endParaRPr/>
          </a:p>
          <a:p>
            <a:pPr indent="-342900" lvl="0" marL="457200" rtl="0" algn="l">
              <a:spcBef>
                <a:spcPts val="0"/>
              </a:spcBef>
              <a:spcAft>
                <a:spcPts val="0"/>
              </a:spcAft>
              <a:buSzPts val="1800"/>
              <a:buChar char="●"/>
            </a:pPr>
            <a:r>
              <a:rPr lang="en"/>
              <a:t>When the server restarts, it forgets user id’s and sets them all to 0’s.</a:t>
            </a:r>
            <a:endParaRPr/>
          </a:p>
          <a:p>
            <a:pPr indent="-342900" lvl="0" marL="457200" rtl="0" algn="l">
              <a:spcBef>
                <a:spcPts val="0"/>
              </a:spcBef>
              <a:spcAft>
                <a:spcPts val="0"/>
              </a:spcAft>
              <a:buSzPts val="1800"/>
              <a:buChar char="●"/>
            </a:pPr>
            <a:r>
              <a:rPr lang="en"/>
              <a:t>The system will let the user </a:t>
            </a:r>
            <a:r>
              <a:rPr lang="en"/>
              <a:t>continue</a:t>
            </a:r>
            <a:r>
              <a:rPr lang="en"/>
              <a:t> if they press the button twice. </a:t>
            </a:r>
            <a:endParaRPr/>
          </a:p>
        </p:txBody>
      </p:sp>
      <p:sp>
        <p:nvSpPr>
          <p:cNvPr id="102" name="Google Shape;102;p19"/>
          <p:cNvSpPr txBox="1"/>
          <p:nvPr>
            <p:ph idx="12" type="sldNum"/>
          </p:nvPr>
        </p:nvSpPr>
        <p:spPr>
          <a:xfrm>
            <a:off x="8595300" y="4858798"/>
            <a:ext cx="548700" cy="28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03" name="Google Shape;103;p19"/>
          <p:cNvPicPr preferRelativeResize="0"/>
          <p:nvPr/>
        </p:nvPicPr>
        <p:blipFill>
          <a:blip r:embed="rId3">
            <a:alphaModFix/>
          </a:blip>
          <a:stretch>
            <a:fillRect/>
          </a:stretch>
        </p:blipFill>
        <p:spPr>
          <a:xfrm>
            <a:off x="3813932" y="3765307"/>
            <a:ext cx="5330075" cy="10935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20"/>
          <p:cNvSpPr txBox="1"/>
          <p:nvPr>
            <p:ph type="title"/>
          </p:nvPr>
        </p:nvSpPr>
        <p:spPr>
          <a:xfrm>
            <a:off x="97650" y="76200"/>
            <a:ext cx="8948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Future Versions</a:t>
            </a:r>
            <a:endParaRPr/>
          </a:p>
        </p:txBody>
      </p:sp>
      <p:sp>
        <p:nvSpPr>
          <p:cNvPr id="109" name="Google Shape;109;p20"/>
          <p:cNvSpPr txBox="1"/>
          <p:nvPr>
            <p:ph idx="1" type="body"/>
          </p:nvPr>
        </p:nvSpPr>
        <p:spPr>
          <a:xfrm>
            <a:off x="97650" y="801300"/>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Multiple Deliveries at a time</a:t>
            </a:r>
            <a:endParaRPr/>
          </a:p>
          <a:p>
            <a:pPr indent="-342900" lvl="0" marL="457200" rtl="0" algn="l">
              <a:spcBef>
                <a:spcPts val="0"/>
              </a:spcBef>
              <a:spcAft>
                <a:spcPts val="0"/>
              </a:spcAft>
              <a:buSzPts val="1800"/>
              <a:buChar char="●"/>
            </a:pPr>
            <a:r>
              <a:rPr lang="en"/>
              <a:t>An algorithm that determines price by distance</a:t>
            </a:r>
            <a:endParaRPr/>
          </a:p>
          <a:p>
            <a:pPr indent="-342900" lvl="0" marL="457200" rtl="0" algn="l">
              <a:spcBef>
                <a:spcPts val="0"/>
              </a:spcBef>
              <a:spcAft>
                <a:spcPts val="0"/>
              </a:spcAft>
              <a:buSzPts val="1800"/>
              <a:buChar char="●"/>
            </a:pPr>
            <a:r>
              <a:rPr lang="en"/>
              <a:t>Suggestions based per user</a:t>
            </a:r>
            <a:endParaRPr/>
          </a:p>
          <a:p>
            <a:pPr indent="-342900" lvl="0" marL="457200" rtl="0" algn="l">
              <a:spcBef>
                <a:spcPts val="0"/>
              </a:spcBef>
              <a:spcAft>
                <a:spcPts val="0"/>
              </a:spcAft>
              <a:buSzPts val="1800"/>
              <a:buChar char="●"/>
            </a:pPr>
            <a:r>
              <a:rPr lang="en"/>
              <a:t>A ordering system that is based per user</a:t>
            </a:r>
            <a:endParaRPr/>
          </a:p>
          <a:p>
            <a:pPr indent="-342900" lvl="0" marL="457200" rtl="0" algn="l">
              <a:spcBef>
                <a:spcPts val="0"/>
              </a:spcBef>
              <a:spcAft>
                <a:spcPts val="0"/>
              </a:spcAft>
              <a:buSzPts val="1800"/>
              <a:buChar char="●"/>
            </a:pPr>
            <a:r>
              <a:rPr lang="en"/>
              <a:t>Make it more visually appealing</a:t>
            </a:r>
            <a:endParaRPr/>
          </a:p>
        </p:txBody>
      </p:sp>
      <p:sp>
        <p:nvSpPr>
          <p:cNvPr id="110" name="Google Shape;110;p20"/>
          <p:cNvSpPr txBox="1"/>
          <p:nvPr>
            <p:ph idx="12" type="sldNum"/>
          </p:nvPr>
        </p:nvSpPr>
        <p:spPr>
          <a:xfrm>
            <a:off x="8595300" y="4858798"/>
            <a:ext cx="548700" cy="28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1"/>
          <p:cNvSpPr txBox="1"/>
          <p:nvPr>
            <p:ph type="ctrTitle"/>
          </p:nvPr>
        </p:nvSpPr>
        <p:spPr>
          <a:xfrm>
            <a:off x="367400" y="2006725"/>
            <a:ext cx="8331900" cy="739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400"/>
              <a:t>Thank you!</a:t>
            </a:r>
            <a:endParaRPr sz="4400"/>
          </a:p>
        </p:txBody>
      </p:sp>
      <p:sp>
        <p:nvSpPr>
          <p:cNvPr id="116" name="Google Shape;116;p21"/>
          <p:cNvSpPr txBox="1"/>
          <p:nvPr>
            <p:ph idx="1" type="subTitle"/>
          </p:nvPr>
        </p:nvSpPr>
        <p:spPr>
          <a:xfrm>
            <a:off x="1772550" y="2746225"/>
            <a:ext cx="5598900" cy="390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Any questions?</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